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23"/>
    <a:srgbClr val="76B143"/>
    <a:srgbClr val="EE7911"/>
    <a:srgbClr val="629A2F"/>
    <a:srgbClr val="81A827"/>
    <a:srgbClr val="294817"/>
    <a:srgbClr val="457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3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8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5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1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4E9-0838-4213-AB96-CE7BDEF24784}" type="datetimeFigureOut">
              <a:rPr lang="ko-KR" altLang="en-US" smtClean="0"/>
              <a:t>2022. 12. 21.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1C65-E904-4E4D-8882-A0BE9752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oRe/GIS-Applications-in-Archaeology" TargetMode="External"/><Relationship Id="rId2" Type="http://schemas.openxmlformats.org/officeDocument/2006/relationships/hyperlink" Target="https://www.osgeo.kr/27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647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고고학에서의 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 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응용</a:t>
            </a:r>
            <a:b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2022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년 숭실대학교 사학과 고고학 전공 겨울방학 스터디 </a:t>
            </a:r>
            <a:b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- 1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주차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오리엔테이션 </a:t>
            </a:r>
            <a:r>
              <a:rPr lang="en-US" altLang="ko-KR" sz="24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</a:t>
            </a:r>
            <a:endParaRPr lang="ko-KR" altLang="en-US" sz="8800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0111"/>
            <a:ext cx="9144000" cy="1655762"/>
          </a:xfrm>
        </p:spPr>
        <p:txBody>
          <a:bodyPr/>
          <a:lstStyle/>
          <a:p>
            <a:pPr algn="r"/>
            <a:endParaRPr lang="en-US" altLang="ko-KR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주 찬 혁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숭실대 사학과 석사과정</a:t>
            </a:r>
            <a:r>
              <a:rPr lang="en-US" altLang="ko-KR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79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마무리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215" y="2776481"/>
            <a:ext cx="4919569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저도 공부하는 입장입니다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함께 공부해보아요 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ㅠ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5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07236"/>
              </p:ext>
            </p:extLst>
          </p:nvPr>
        </p:nvGraphicFramePr>
        <p:xfrm>
          <a:off x="2032000" y="2058939"/>
          <a:ext cx="8127999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1887472118"/>
                    </a:ext>
                  </a:extLst>
                </a:gridCol>
                <a:gridCol w="5144654">
                  <a:extLst>
                    <a:ext uri="{9D8B030D-6E8A-4147-A177-3AD203B41FA5}">
                      <a16:colId xmlns:a16="http://schemas.microsoft.com/office/drawing/2014/main" val="86386632"/>
                    </a:ext>
                  </a:extLst>
                </a:gridCol>
                <a:gridCol w="1819563">
                  <a:extLst>
                    <a:ext uri="{9D8B030D-6E8A-4147-A177-3AD203B41FA5}">
                      <a16:colId xmlns:a16="http://schemas.microsoft.com/office/drawing/2014/main" val="5180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0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1</a:t>
                      </a:r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  <a:endParaRPr lang="en-US" altLang="ko-KR" b="1" strike="noStrike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오리엔테이션 및 </a:t>
                      </a:r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QGIS</a:t>
                      </a:r>
                      <a:r>
                        <a:rPr lang="en-US" altLang="ko-KR" b="1" strike="noStrike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ko-KR" altLang="en-US" b="1" strike="noStrike" baseline="0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설치</a:t>
                      </a:r>
                      <a:endParaRPr lang="ko-KR" altLang="en-US" b="1" strike="noStrike" dirty="0">
                        <a:solidFill>
                          <a:srgbClr val="FF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  <a:r>
                        <a:rPr lang="en-US" altLang="ko-KR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  <a:r>
                        <a:rPr lang="ko-KR" altLang="en-US" b="1" strike="noStrike" dirty="0">
                          <a:solidFill>
                            <a:srgbClr val="FF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GIS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의 개념과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3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NanumMyeongjo" pitchFamily="2" charset="-127"/>
                          <a:ea typeface="NanumMyeongjo" pitchFamily="2" charset="-127"/>
                        </a:rPr>
                        <a:t>수치표고모델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(DEM)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4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커널 밀도 추정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5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R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연동과 다양한 공간분석지표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baseline="0" dirty="0">
                          <a:latin typeface="NanumMyeongjo" pitchFamily="2" charset="-127"/>
                          <a:ea typeface="NanumMyeongjo" pitchFamily="2" charset="-127"/>
                        </a:rPr>
                        <a:t>박지영 </a:t>
                      </a:r>
                      <a:r>
                        <a:rPr lang="en-US" altLang="ko-KR" b="1" baseline="0" dirty="0">
                          <a:latin typeface="NanumMyeongjo" pitchFamily="2" charset="-127"/>
                          <a:ea typeface="NanumMyeongjo" pitchFamily="2" charset="-127"/>
                        </a:rPr>
                        <a:t>2017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67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6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가시권 분석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/ 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강동석 </a:t>
                      </a:r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2019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 찬 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7</a:t>
                      </a:r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유적분포도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Myeongjo" pitchFamily="2" charset="-127"/>
                          <a:ea typeface="NanumMyeongjo" pitchFamily="2" charset="-127"/>
                        </a:rPr>
                        <a:t>서 하 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6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2604655" cy="609600"/>
          </a:xfrm>
          <a:prstGeom prst="rect">
            <a:avLst/>
          </a:prstGeo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2327" y="2202220"/>
            <a:ext cx="9328727" cy="260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고고학 연구에서 활용되는 방법들을 위주로 살펴볼 예정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분석 방법을 알아보고 어떻게 활용할 수 있을지 함께 고민 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참고자료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이준호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유병혁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 2020,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2"/>
              </a:rPr>
              <a:t>QGIS Cookbook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스터디 자료 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Chanhyeok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Ju</a:t>
            </a:r>
            <a:r>
              <a:rPr lang="en-US" altLang="ko-KR" sz="28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  <a:hlinkClick r:id="rId3"/>
              </a:rPr>
              <a:t>Github</a:t>
            </a:r>
            <a:endParaRPr lang="en-US" altLang="ko-KR" sz="28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5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1026" name="Picture 2" descr="GIS (Geographic Information System) | National Geographic Society">
            <a:extLst>
              <a:ext uri="{FF2B5EF4-FFF2-40B4-BE49-F238E27FC236}">
                <a16:creationId xmlns:a16="http://schemas.microsoft.com/office/drawing/2014/main" id="{33913BCB-30D0-9EB3-E9CC-79254BA5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556" y="1043608"/>
            <a:ext cx="6170888" cy="5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705A1-2454-B82D-3D6D-9D2F31D4E04D}"/>
              </a:ext>
            </a:extLst>
          </p:cNvPr>
          <p:cNvSpPr txBox="1"/>
          <p:nvPr/>
        </p:nvSpPr>
        <p:spPr>
          <a:xfrm>
            <a:off x="2604655" y="301823"/>
            <a:ext cx="9222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내셔널지오그래픽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" altLang="ko-Kore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https://</a:t>
            </a:r>
            <a:r>
              <a:rPr kumimoji="1" lang="en" altLang="ko-Kore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education.nationalgeographic.org</a:t>
            </a:r>
            <a:r>
              <a:rPr kumimoji="1" lang="en" altLang="ko-Kore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/resource/geographic-information-system-</a:t>
            </a:r>
            <a:r>
              <a:rPr kumimoji="1" lang="en" altLang="ko-Kore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gis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26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2050" name="Picture 2" descr="Convert DSM to DTM – Long's blog">
            <a:extLst>
              <a:ext uri="{FF2B5EF4-FFF2-40B4-BE49-F238E27FC236}">
                <a16:creationId xmlns:a16="http://schemas.microsoft.com/office/drawing/2014/main" id="{5337D770-0A85-FA43-17E7-B7C26CF6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0" y="882030"/>
            <a:ext cx="11077040" cy="56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2B5C0-DB01-6CE7-EF4A-777ACB37693A}"/>
              </a:ext>
            </a:extLst>
          </p:cNvPr>
          <p:cNvSpPr txBox="1"/>
          <p:nvPr/>
        </p:nvSpPr>
        <p:spPr>
          <a:xfrm>
            <a:off x="2604655" y="301823"/>
            <a:ext cx="5476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Long’s blog, https://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dothanhlong.org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/convert-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dsm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-to-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dtm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/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0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A6A954-7D80-5C7D-FD07-47DD435D9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62545"/>
            <a:ext cx="77724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6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3078" name="Picture 6" descr="1 Testing spatial correlation (autocorrelation) 1.Moran's I 2.Geary's c  3.Variogram 4.Join counts Cliff, A. D. &amp; Ord, J. K Spatial processes:  models. - ppt download">
            <a:extLst>
              <a:ext uri="{FF2B5EF4-FFF2-40B4-BE49-F238E27FC236}">
                <a16:creationId xmlns:a16="http://schemas.microsoft.com/office/drawing/2014/main" id="{BA8EE2BD-7D4A-7BB2-9BFE-B766063A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894522"/>
            <a:ext cx="7460974" cy="55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FB0D1-A0D5-55E6-7C22-0842E1E78B27}"/>
              </a:ext>
            </a:extLst>
          </p:cNvPr>
          <p:cNvSpPr txBox="1"/>
          <p:nvPr/>
        </p:nvSpPr>
        <p:spPr>
          <a:xfrm>
            <a:off x="2604655" y="301823"/>
            <a:ext cx="6774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Cliff, A. D. &amp; Ord, J. K., 1981, Spatial processes: models and applications, Pion.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6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E099AC-E46D-2284-320D-F4D47859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280767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96BD81-2F27-2669-0197-51E6E8CCC615}"/>
              </a:ext>
            </a:extLst>
          </p:cNvPr>
          <p:cNvSpPr txBox="1"/>
          <p:nvPr/>
        </p:nvSpPr>
        <p:spPr>
          <a:xfrm>
            <a:off x="2604655" y="301823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유병혁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https://foss4g.tistory.com/1395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58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04655" cy="609600"/>
          </a:xfrm>
          <a:solidFill>
            <a:srgbClr val="447223"/>
          </a:solidFill>
          <a:ln w="19050"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19E13-6D0C-066A-6DFA-A86484BE130E}"/>
              </a:ext>
            </a:extLst>
          </p:cNvPr>
          <p:cNvSpPr txBox="1"/>
          <p:nvPr/>
        </p:nvSpPr>
        <p:spPr>
          <a:xfrm>
            <a:off x="2604655" y="301823"/>
            <a:ext cx="4820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출처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중부고고학연구소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2012,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화성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왕림리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노리재골</a:t>
            </a:r>
            <a:r>
              <a:rPr kumimoji="1" lang="en-US" altLang="ko-KR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Ⅰ</a:t>
            </a:r>
            <a:r>
              <a:rPr kumimoji="1" lang="ko-KR" altLang="en-US" sz="1400" dirty="0">
                <a:solidFill>
                  <a:schemeClr val="bg1"/>
                </a:solidFill>
                <a:latin typeface="NanumMyeongjo" pitchFamily="2" charset="-127"/>
                <a:ea typeface="NanumMyeongjo" pitchFamily="2" charset="-127"/>
              </a:rPr>
              <a:t> 유적</a:t>
            </a:r>
            <a:endParaRPr kumimoji="1" lang="ko-Kore-KR" altLang="en-US" sz="1400" dirty="0">
              <a:solidFill>
                <a:schemeClr val="bg1"/>
              </a:solidFill>
              <a:latin typeface="NanumMyeongjo" pitchFamily="2" charset="-127"/>
              <a:ea typeface="NanumMyeongjo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689E5-4A66-1559-4349-A79896A1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1" y="699051"/>
            <a:ext cx="4193917" cy="5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239</Words>
  <Application>Microsoft Macintosh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나눔명조</vt:lpstr>
      <vt:lpstr>맑은 고딕</vt:lpstr>
      <vt:lpstr>NanumMyeongjo</vt:lpstr>
      <vt:lpstr>Arial</vt:lpstr>
      <vt:lpstr>Office 테마</vt:lpstr>
      <vt:lpstr>고고학에서의 GIS 응용  2022년 숭실대학교 사학과 고고학 전공 겨울방학 스터디  - 1주차 : 오리엔테이션 -</vt:lpstr>
      <vt:lpstr>PowerPoint 프레젠테이션</vt:lpstr>
      <vt:lpstr>PowerPoint 프레젠테이션</vt:lpstr>
      <vt:lpstr>2주차</vt:lpstr>
      <vt:lpstr>3주차</vt:lpstr>
      <vt:lpstr>4주차</vt:lpstr>
      <vt:lpstr>5주차</vt:lpstr>
      <vt:lpstr>6주차</vt:lpstr>
      <vt:lpstr>7주차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고고학에서의 GIS 응용 - 2022년 겨울방학 스터디 -</dc:title>
  <dc:creator>SSU</dc:creator>
  <cp:lastModifiedBy>dong dong</cp:lastModifiedBy>
  <cp:revision>26</cp:revision>
  <dcterms:created xsi:type="dcterms:W3CDTF">2022-12-19T04:32:24Z</dcterms:created>
  <dcterms:modified xsi:type="dcterms:W3CDTF">2022-12-20T17:14:55Z</dcterms:modified>
</cp:coreProperties>
</file>